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97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86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80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5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28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8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75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56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08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95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9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D24F11E-575A-4C87-9F3F-D6EE05469A63}" type="datetimeFigureOut">
              <a:rPr lang="es-ES" smtClean="0"/>
              <a:t>05/03/2023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12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HTML y CSS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 smtClean="0"/>
              <a:t>T.S. Isidoro Torrico M.</a:t>
            </a:r>
          </a:p>
          <a:p>
            <a:r>
              <a:rPr lang="es-419" dirty="0" smtClean="0"/>
              <a:t>Sistemas </a:t>
            </a:r>
            <a:r>
              <a:rPr lang="es-419" dirty="0" err="1" smtClean="0"/>
              <a:t>Informaticos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7153"/>
            <a:ext cx="904048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51916"/>
            <a:ext cx="905001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66205"/>
            <a:ext cx="905001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66205"/>
            <a:ext cx="904048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2863"/>
            <a:ext cx="903096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32863"/>
            <a:ext cx="9078592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37626"/>
            <a:ext cx="901190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28100"/>
            <a:ext cx="902143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18574"/>
            <a:ext cx="906906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2390"/>
            <a:ext cx="904048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953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51916"/>
            <a:ext cx="904048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2863"/>
            <a:ext cx="904048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2390"/>
            <a:ext cx="902143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32863"/>
            <a:ext cx="905953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4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56679"/>
            <a:ext cx="900238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28100"/>
            <a:ext cx="906906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2863"/>
            <a:ext cx="905001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1916"/>
            <a:ext cx="905953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28100"/>
            <a:ext cx="903096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3337"/>
            <a:ext cx="904048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7153"/>
            <a:ext cx="905953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42390"/>
            <a:ext cx="900238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51916"/>
            <a:ext cx="905001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47153"/>
            <a:ext cx="901190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56679"/>
            <a:ext cx="900238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61442"/>
            <a:ext cx="9059539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28100"/>
            <a:ext cx="903096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2863"/>
            <a:ext cx="903096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42390"/>
            <a:ext cx="906906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7153"/>
            <a:ext cx="905953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1916"/>
            <a:ext cx="902143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2863"/>
            <a:ext cx="904048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32863"/>
            <a:ext cx="901190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2390"/>
            <a:ext cx="902143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3337"/>
            <a:ext cx="904048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2863"/>
            <a:ext cx="902143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6679"/>
            <a:ext cx="9021434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2863"/>
            <a:ext cx="902143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" y="51916"/>
            <a:ext cx="908811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61442"/>
            <a:ext cx="9021434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28100"/>
            <a:ext cx="901190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2390"/>
            <a:ext cx="904048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1916"/>
            <a:ext cx="902143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42390"/>
            <a:ext cx="9078592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28100"/>
            <a:ext cx="902143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1916"/>
            <a:ext cx="905953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28100"/>
            <a:ext cx="9078592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70</TotalTime>
  <Words>11</Words>
  <Application>Microsoft Office PowerPoint</Application>
  <PresentationFormat>Presentación en pantalla (4:3)</PresentationFormat>
  <Paragraphs>3</Paragraphs>
  <Slides>104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104</vt:i4>
      </vt:variant>
    </vt:vector>
  </HeadingPairs>
  <TitlesOfParts>
    <vt:vector size="108" baseType="lpstr">
      <vt:lpstr>Arial</vt:lpstr>
      <vt:lpstr>Century Schoolbook</vt:lpstr>
      <vt:lpstr>Wingdings 2</vt:lpstr>
      <vt:lpstr>View</vt:lpstr>
      <vt:lpstr>HTML y CSS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y CSS</dc:title>
  <dc:creator>Isidoro Torrico M</dc:creator>
  <cp:lastModifiedBy>Isidoro Torrico M</cp:lastModifiedBy>
  <cp:revision>7</cp:revision>
  <dcterms:created xsi:type="dcterms:W3CDTF">2023-03-06T02:26:58Z</dcterms:created>
  <dcterms:modified xsi:type="dcterms:W3CDTF">2023-03-06T03:37:56Z</dcterms:modified>
</cp:coreProperties>
</file>